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3" r:id="rId6"/>
    <p:sldId id="268" r:id="rId7"/>
    <p:sldId id="269" r:id="rId8"/>
    <p:sldId id="264" r:id="rId9"/>
    <p:sldId id="265" r:id="rId10"/>
    <p:sldId id="266" r:id="rId11"/>
    <p:sldId id="267" r:id="rId12"/>
    <p:sldId id="271" r:id="rId13"/>
    <p:sldId id="261" r:id="rId14"/>
    <p:sldId id="262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437" autoAdjust="0"/>
  </p:normalViewPr>
  <p:slideViewPr>
    <p:cSldViewPr snapToGrid="0" snapToObjects="1">
      <p:cViewPr varScale="1">
        <p:scale>
          <a:sx n="108" d="100"/>
          <a:sy n="108" d="100"/>
        </p:scale>
        <p:origin x="-156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7D290233-0DD1-4A80-BB1E-9ADC3556DBB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ubredditrecommender.herokuapp.com/" TargetMode="External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Subreddit Recommendation Engine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224876"/>
            <a:ext cx="7342188" cy="1752600"/>
          </a:xfrm>
        </p:spPr>
        <p:txBody>
          <a:bodyPr/>
          <a:lstStyle/>
          <a:p>
            <a:r>
              <a:rPr lang="en-US" dirty="0" smtClean="0"/>
              <a:t>Thomas Voreyer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213" y="3629767"/>
            <a:ext cx="5810005" cy="269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28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Clusters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319" y="2133601"/>
            <a:ext cx="4939801" cy="39319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Creating clusters was much easier than finding similar subreddits</a:t>
            </a:r>
          </a:p>
          <a:p>
            <a:r>
              <a:rPr lang="en-US" dirty="0" smtClean="0"/>
              <a:t>Subreddit ‘personalities’ can vary a lot despite similar content</a:t>
            </a:r>
          </a:p>
          <a:p>
            <a:r>
              <a:rPr lang="en-US" dirty="0" smtClean="0"/>
              <a:t>Clustering only cared about personalities, and not content. </a:t>
            </a:r>
          </a:p>
          <a:p>
            <a:r>
              <a:rPr lang="en-US" dirty="0" smtClean="0"/>
              <a:t>Clustering was more of a mixed bag, but was more consistent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403" y="2358766"/>
            <a:ext cx="3655880" cy="393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01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of the Predicted Groups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47" y="1984539"/>
            <a:ext cx="2709633" cy="43177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369" y="1978922"/>
            <a:ext cx="2252976" cy="4190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2791" y="1978922"/>
            <a:ext cx="1572684" cy="432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487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Let’s Do Some Predictions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1" y="1740221"/>
            <a:ext cx="8802736" cy="49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60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consisted of 3 parts: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 smtClean="0"/>
              <a:t>Scraping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 smtClean="0"/>
              <a:t>Cleaning and Preparation of Data</a:t>
            </a:r>
          </a:p>
          <a:p>
            <a:pPr marL="808038" lvl="1" indent="-457200">
              <a:buClrTx/>
              <a:buFont typeface="+mj-lt"/>
              <a:buAutoNum type="arabicPeriod"/>
            </a:pPr>
            <a:r>
              <a:rPr lang="en-US" dirty="0" smtClean="0"/>
              <a:t>Modeling and Predictions</a:t>
            </a:r>
          </a:p>
          <a:p>
            <a:pPr marL="571500" indent="-457200"/>
            <a:r>
              <a:rPr lang="en-US" dirty="0" smtClean="0"/>
              <a:t>1 and 2 had clear hurdles, 3 was painful</a:t>
            </a:r>
          </a:p>
          <a:p>
            <a:pPr marL="571500" indent="-457200"/>
            <a:r>
              <a:rPr lang="en-US" dirty="0" smtClean="0"/>
              <a:t>I only had my subjection to determine accuracy, and no possible automated method for iterations of personality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03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570597" cy="39319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largest take away of this project has been respecting raw data</a:t>
            </a:r>
          </a:p>
          <a:p>
            <a:pPr lvl="1">
              <a:buClrTx/>
            </a:pPr>
            <a:r>
              <a:rPr lang="en-US" dirty="0" smtClean="0"/>
              <a:t>Not everything needs to be </a:t>
            </a:r>
            <a:r>
              <a:rPr lang="en-US" dirty="0" err="1" smtClean="0"/>
              <a:t>tranformed</a:t>
            </a:r>
            <a:r>
              <a:rPr lang="en-US" dirty="0" smtClean="0"/>
              <a:t>!</a:t>
            </a:r>
          </a:p>
          <a:p>
            <a:r>
              <a:rPr lang="en-US" dirty="0" smtClean="0"/>
              <a:t>For instance, I was using PCA and various normalizations, but I didn’t realize how it was obscuring the uniqueness of subreddit personalities</a:t>
            </a:r>
          </a:p>
          <a:p>
            <a:r>
              <a:rPr lang="en-US" dirty="0" smtClean="0"/>
              <a:t>My advice: Don’t rush into these techniques we have ‘learned’. It is better to naturally transform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432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262719"/>
            <a:ext cx="7345362" cy="1339850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0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Begin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initial project was to determine relevance of a news article to the stock market</a:t>
            </a:r>
          </a:p>
          <a:p>
            <a:r>
              <a:rPr lang="en-US" dirty="0" smtClean="0"/>
              <a:t>The project proved to be unachievable given my methodology</a:t>
            </a:r>
          </a:p>
          <a:p>
            <a:r>
              <a:rPr lang="en-US" dirty="0" smtClean="0"/>
              <a:t>For ideas, I looked at the code written for </a:t>
            </a:r>
            <a:r>
              <a:rPr lang="en-US" dirty="0" err="1" smtClean="0"/>
              <a:t>webscraping</a:t>
            </a:r>
            <a:r>
              <a:rPr lang="en-US" dirty="0" smtClean="0"/>
              <a:t> and the already compiled data</a:t>
            </a:r>
          </a:p>
          <a:p>
            <a:r>
              <a:rPr lang="en-US" dirty="0" smtClean="0"/>
              <a:t>I decided that Reddit had a wealth of information, and that it would be smart to continue using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198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looked at the data and thought about identifying how users differ in preference and personality</a:t>
            </a:r>
          </a:p>
          <a:p>
            <a:r>
              <a:rPr lang="en-US" dirty="0" smtClean="0"/>
              <a:t>From there, I determined that user personality could be inferred from subreddit personality</a:t>
            </a:r>
          </a:p>
          <a:p>
            <a:r>
              <a:rPr lang="en-US" dirty="0" smtClean="0"/>
              <a:t>So, I made it my primary objective to infer a subreddit personality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27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Started the project with the Top 100 posts of the past year for the Top 100 Subreddits</a:t>
            </a:r>
          </a:p>
          <a:p>
            <a:pPr lvl="1">
              <a:buClrTx/>
            </a:pPr>
            <a:r>
              <a:rPr lang="en-US" dirty="0" smtClean="0"/>
              <a:t>Expanded this number to the top 250 Subreddits</a:t>
            </a:r>
          </a:p>
          <a:p>
            <a:pPr lvl="1">
              <a:buClrTx/>
            </a:pPr>
            <a:r>
              <a:rPr lang="en-US" dirty="0" smtClean="0"/>
              <a:t>(25,000 Posts)</a:t>
            </a:r>
          </a:p>
          <a:p>
            <a:r>
              <a:rPr lang="en-US" dirty="0" smtClean="0"/>
              <a:t>Information Gathered:</a:t>
            </a:r>
          </a:p>
          <a:p>
            <a:pPr lvl="1">
              <a:buClrTx/>
            </a:pPr>
            <a:r>
              <a:rPr lang="en-US" dirty="0" smtClean="0"/>
              <a:t>Post Name</a:t>
            </a:r>
          </a:p>
          <a:p>
            <a:pPr lvl="1">
              <a:buClrTx/>
            </a:pPr>
            <a:r>
              <a:rPr lang="en-US" dirty="0" smtClean="0"/>
              <a:t>Post Link Type (.com, .html, .</a:t>
            </a:r>
            <a:r>
              <a:rPr lang="en-US" dirty="0" err="1" smtClean="0"/>
              <a:t>png</a:t>
            </a:r>
            <a:r>
              <a:rPr lang="en-US" dirty="0" smtClean="0"/>
              <a:t>, .gif, </a:t>
            </a:r>
            <a:r>
              <a:rPr lang="is-IS" dirty="0" smtClean="0"/>
              <a:t>…)</a:t>
            </a:r>
          </a:p>
          <a:p>
            <a:pPr lvl="1">
              <a:buClrTx/>
            </a:pPr>
            <a:r>
              <a:rPr lang="is-IS" dirty="0" smtClean="0"/>
              <a:t>All associated comments</a:t>
            </a:r>
          </a:p>
          <a:p>
            <a:pPr lvl="1">
              <a:buClrTx/>
            </a:pPr>
            <a:r>
              <a:rPr lang="is-IS" dirty="0" smtClean="0"/>
              <a:t>Post 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324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Inferring Personality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 generated word lists corresponding to personality traits and ideologies</a:t>
            </a:r>
          </a:p>
          <a:p>
            <a:r>
              <a:rPr lang="en-US" dirty="0" smtClean="0"/>
              <a:t>I would go through the comments of each subreddit to determine which word lists were most present</a:t>
            </a:r>
          </a:p>
          <a:p>
            <a:r>
              <a:rPr lang="en-US" dirty="0" smtClean="0"/>
              <a:t>I would infer personality based upon the relative occurrences of these word lists</a:t>
            </a:r>
          </a:p>
          <a:p>
            <a:r>
              <a:rPr lang="en-US" dirty="0" smtClean="0"/>
              <a:t>I would also infer personality from what format the post was (com, gif, html, </a:t>
            </a:r>
            <a:r>
              <a:rPr lang="is-IS" dirty="0" smtClean="0"/>
              <a:t>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556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Post-</a:t>
            </a:r>
            <a:r>
              <a:rPr lang="en-US" dirty="0" err="1" smtClean="0"/>
              <a:t>Category_List</a:t>
            </a:r>
            <a:r>
              <a:rPr lang="en-US" dirty="0" smtClean="0"/>
              <a:t> Matrices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1" y="2086463"/>
            <a:ext cx="7345363" cy="20791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12" y="4564278"/>
            <a:ext cx="7345362" cy="17647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6981" y="1717131"/>
            <a:ext cx="1198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46956" y="4194946"/>
            <a:ext cx="4516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Relative TF per Post Across All Subreddits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057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Better PCA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3" y="1853925"/>
            <a:ext cx="7345363" cy="237980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PCA reduces dimensions in terms of variance, but information such as variance and axes are lost</a:t>
            </a:r>
          </a:p>
          <a:p>
            <a:r>
              <a:rPr lang="en-US" dirty="0" smtClean="0"/>
              <a:t>I created ‘personality’ axes that were composed of the original features; from 29 original features to 10 inferred features</a:t>
            </a:r>
          </a:p>
          <a:p>
            <a:r>
              <a:rPr lang="en-US" dirty="0" smtClean="0"/>
              <a:t>Idea was to eliminate an overabundance of information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38" y="4233733"/>
            <a:ext cx="7701172" cy="210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44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Did the Data Need ‘Adjustment’?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7" y="2195108"/>
            <a:ext cx="7869708" cy="10307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5737" y="1825776"/>
            <a:ext cx="260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1: </a:t>
            </a:r>
            <a:r>
              <a:rPr lang="en-US" dirty="0" err="1" smtClean="0"/>
              <a:t>MinMax</a:t>
            </a:r>
            <a:r>
              <a:rPr lang="en-US" dirty="0" smtClean="0"/>
              <a:t> Scaling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17" y="3648619"/>
            <a:ext cx="7870958" cy="99145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5737" y="3279287"/>
            <a:ext cx="3212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2: Normalization Scaling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67" y="5028866"/>
            <a:ext cx="7870958" cy="10231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5737" y="4659534"/>
            <a:ext cx="2840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3: Log Normalization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9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Results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48131" y="1995880"/>
            <a:ext cx="241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Only Min Max Scaling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95" y="2595824"/>
            <a:ext cx="4168704" cy="24403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34329" y="1995880"/>
            <a:ext cx="1929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 Normalization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874" y="2549763"/>
            <a:ext cx="4265119" cy="248639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13827" y="5264364"/>
            <a:ext cx="67120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D</a:t>
            </a:r>
            <a:r>
              <a:rPr lang="en-US" dirty="0" smtClean="0"/>
              <a:t>ifferent normalizations and scaling really affects predictions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 opted to use only the min max scaling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It would make sense to leave outliers as outliers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231</TotalTime>
  <Words>521</Words>
  <Application>Microsoft Macintosh PowerPoint</Application>
  <PresentationFormat>On-screen Show (4:3)</PresentationFormat>
  <Paragraphs>62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Capital</vt:lpstr>
      <vt:lpstr>Subreddit Recommendation Engine</vt:lpstr>
      <vt:lpstr>Where to Begin</vt:lpstr>
      <vt:lpstr>The Project</vt:lpstr>
      <vt:lpstr>The Data</vt:lpstr>
      <vt:lpstr>Inferring Personality</vt:lpstr>
      <vt:lpstr>Post-Category_List Matrices</vt:lpstr>
      <vt:lpstr>A Better PCA</vt:lpstr>
      <vt:lpstr>Did the Data Need ‘Adjustment’?</vt:lpstr>
      <vt:lpstr>Prediction Results</vt:lpstr>
      <vt:lpstr>Predicting Clusters</vt:lpstr>
      <vt:lpstr>Some of the Predicted Groups</vt:lpstr>
      <vt:lpstr>Let’s Do Some Predictions</vt:lpstr>
      <vt:lpstr>After Thoughts</vt:lpstr>
      <vt:lpstr>After Thoughts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Subreddit Recommendation Engine</dc:title>
  <dc:creator>Thomas Voreyer</dc:creator>
  <cp:lastModifiedBy>Thomas Voreyer</cp:lastModifiedBy>
  <cp:revision>73</cp:revision>
  <dcterms:created xsi:type="dcterms:W3CDTF">2016-12-13T12:30:32Z</dcterms:created>
  <dcterms:modified xsi:type="dcterms:W3CDTF">2016-12-13T23:52:42Z</dcterms:modified>
</cp:coreProperties>
</file>

<file path=docProps/thumbnail.jpeg>
</file>